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8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1D3-36EC-4F74-860F-6891C7CC4809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</a:rPr>
              <a:t>ВНИМАНИЕ!!! ОБЪЯВЛЕН НАБОР АБИТУРИЕНТОВ!!!</a:t>
            </a:r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8" name="Содержимое 7" descr="CdZ_oSGztu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29388" y="5143512"/>
            <a:ext cx="2357454" cy="1571636"/>
          </a:xfrm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214282" y="2214554"/>
            <a:ext cx="8715436" cy="285752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Объявлен набор абитуриентов на обучение в образовательные организации высшего профессионального образования ФСИН России на ОЧНУЮ форму обучения на БЕСПЛАТНОЙ основе </a:t>
            </a:r>
          </a:p>
          <a:p>
            <a:pPr algn="ctr"/>
            <a:r>
              <a:rPr lang="ru-RU" sz="2800" dirty="0" smtClean="0"/>
              <a:t>На очную форму обучения принимаются граждане Российской Федерации в возрасте не старше 25 лет, имеющие среднее общее образование, среднее профессиональное образование, годные по своим личным и деловым качествам, физической подготовленности и состоянию здоровья к службе в уголовно-исполнительной системе.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Весь период обучения курсанты обеспечиваются: форменным обмундированием, бесплатным питанием и проживанием (общежитие), льготами и социальными гарантиями сотрудников ФСИН России, ежемесячным денежным довольствием от 16 000 руб., отсрочкой от призыва в ВС РФ.</a:t>
            </a:r>
          </a:p>
          <a:p>
            <a:pPr algn="ctr"/>
            <a:endParaRPr lang="ru-RU" sz="2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окончании обучения курсанту присваивается специальное звание «лейтенант внутренней службы» и гарантировано трудоустройство после обучения на должности старшего и среднего начальствующего состава в уголовно-исполнительной системе.</a:t>
            </a:r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поступления, 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более подробной информацией и консультацией обращаться по телефонам:</a:t>
            </a: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(3522) 46-61-22,  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8-919-575-04-81     Анастасия Павловна</a:t>
            </a:r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Administrator\Desktop\3c5109167c1ce495461c0a8aeca43c99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214950"/>
            <a:ext cx="2255436" cy="150019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Desktop\СЮИ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5720" y="5214950"/>
            <a:ext cx="2328475" cy="1542036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tor\Desktop\nbWeUwy2Bd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71480"/>
            <a:ext cx="6357982" cy="1599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136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ВНИМАНИЕ!!! ОБЪЯВЛЕН НАБОР АБИТУРИЕНТОВ!!!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НАБОР ДЛЯ ОБУЧЕНИЯ В ВЫСШИЕ УЧЕБНЫЕ ЗАВЕДЕНИЯ ФСИН РОССИИ</dc:title>
  <dc:creator>User</dc:creator>
  <cp:lastModifiedBy>Юля</cp:lastModifiedBy>
  <cp:revision>25</cp:revision>
  <dcterms:created xsi:type="dcterms:W3CDTF">2018-11-08T13:31:55Z</dcterms:created>
  <dcterms:modified xsi:type="dcterms:W3CDTF">2023-10-25T09:07:23Z</dcterms:modified>
</cp:coreProperties>
</file>